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25203150" cy="36004500"/>
  <p:notesSz cx="6715125" cy="923925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+mn-cs"/>
      </a:defRPr>
    </a:lvl1pPr>
    <a:lvl2pPr marL="455613" indent="1588" algn="ctr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+mn-cs"/>
      </a:defRPr>
    </a:lvl2pPr>
    <a:lvl3pPr marL="912813" indent="1588" algn="ctr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+mn-cs"/>
      </a:defRPr>
    </a:lvl3pPr>
    <a:lvl4pPr marL="1370013" indent="1588" algn="ctr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+mn-cs"/>
      </a:defRPr>
    </a:lvl4pPr>
    <a:lvl5pPr marL="1827213" indent="1588" algn="ctr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0C0C0"/>
    <a:srgbClr val="0046D2"/>
    <a:srgbClr val="FF0000"/>
    <a:srgbClr val="698ED9"/>
    <a:srgbClr val="A7C4FF"/>
    <a:srgbClr val="003064"/>
    <a:srgbClr val="003399"/>
    <a:srgbClr val="00216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napToGrid="0">
      <p:cViewPr>
        <p:scale>
          <a:sx n="14" d="100"/>
          <a:sy n="14" d="100"/>
        </p:scale>
        <p:origin x="-2448" y="-180"/>
      </p:cViewPr>
      <p:guideLst>
        <p:guide orient="horz" pos="5292"/>
        <p:guide orient="horz" pos="22087"/>
        <p:guide orient="horz" pos="2347"/>
        <p:guide pos="79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9888" cy="461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3650" y="0"/>
            <a:ext cx="2909888" cy="461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144713" y="692150"/>
            <a:ext cx="2427287" cy="34655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3" y="4389438"/>
            <a:ext cx="5372100" cy="41576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5700"/>
            <a:ext cx="2909888" cy="461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3650" y="8775700"/>
            <a:ext cx="2909888" cy="461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0C9B6361-4101-4836-9D10-CC76C252C9D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5pPr>
    <a:lvl6pPr marL="2285479" algn="l" defTabSz="91419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742571" algn="l" defTabSz="91419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199667" algn="l" defTabSz="91419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656763" algn="l" defTabSz="91419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90832" y="11185419"/>
            <a:ext cx="21421487" cy="7716272"/>
          </a:xfrm>
          <a:prstGeom prst="rect">
            <a:avLst/>
          </a:prstGeom>
        </p:spPr>
        <p:txBody>
          <a:bodyPr lIns="91420" tIns="45712" rIns="91420" bIns="45712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0076" y="20402072"/>
            <a:ext cx="17642999" cy="9202368"/>
          </a:xfrm>
          <a:prstGeom prst="rect">
            <a:avLst/>
          </a:prstGeom>
        </p:spPr>
        <p:txBody>
          <a:bodyPr lIns="91420" tIns="45712" rIns="91420" bIns="45712"/>
          <a:lstStyle>
            <a:lvl1pPr marL="0" indent="0" algn="ctr">
              <a:buNone/>
              <a:defRPr/>
            </a:lvl1pPr>
            <a:lvl2pPr marL="457096" indent="0" algn="ctr">
              <a:buNone/>
              <a:defRPr/>
            </a:lvl2pPr>
            <a:lvl3pPr marL="914192" indent="0" algn="ctr">
              <a:buNone/>
              <a:defRPr/>
            </a:lvl3pPr>
            <a:lvl4pPr marL="1371287" indent="0" algn="ctr">
              <a:buNone/>
              <a:defRPr/>
            </a:lvl4pPr>
            <a:lvl5pPr marL="1828383" indent="0" algn="ctr">
              <a:buNone/>
              <a:defRPr/>
            </a:lvl5pPr>
            <a:lvl6pPr marL="2285479" indent="0" algn="ctr">
              <a:buNone/>
              <a:defRPr/>
            </a:lvl6pPr>
            <a:lvl7pPr marL="2742571" indent="0" algn="ctr">
              <a:buNone/>
              <a:defRPr/>
            </a:lvl7pPr>
            <a:lvl8pPr marL="3199667" indent="0" algn="ctr">
              <a:buNone/>
              <a:defRPr/>
            </a:lvl8pPr>
            <a:lvl9pPr marL="365676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555" y="1441642"/>
            <a:ext cx="22682041" cy="6001543"/>
          </a:xfrm>
          <a:prstGeom prst="rect">
            <a:avLst/>
          </a:prstGeom>
        </p:spPr>
        <p:txBody>
          <a:bodyPr lIns="91420" tIns="45712" rIns="91420" bIns="45712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60555" y="8400572"/>
            <a:ext cx="22682041" cy="23761668"/>
          </a:xfrm>
          <a:prstGeom prst="rect">
            <a:avLst/>
          </a:prstGeom>
        </p:spPr>
        <p:txBody>
          <a:bodyPr vert="eaVert" lIns="91420" tIns="45712" rIns="91420" bIns="45712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273276" y="1441642"/>
            <a:ext cx="5669320" cy="30720601"/>
          </a:xfrm>
          <a:prstGeom prst="rect">
            <a:avLst/>
          </a:prstGeom>
        </p:spPr>
        <p:txBody>
          <a:bodyPr vert="eaVert" lIns="91420" tIns="45712" rIns="91420" bIns="45712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60554" y="1441642"/>
            <a:ext cx="16860312" cy="30720601"/>
          </a:xfrm>
          <a:prstGeom prst="rect">
            <a:avLst/>
          </a:prstGeom>
        </p:spPr>
        <p:txBody>
          <a:bodyPr vert="eaVert" lIns="91420" tIns="45712" rIns="91420" bIns="45712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555" y="1441642"/>
            <a:ext cx="22682041" cy="6001543"/>
          </a:xfrm>
          <a:prstGeom prst="rect">
            <a:avLst/>
          </a:prstGeom>
        </p:spPr>
        <p:txBody>
          <a:bodyPr lIns="91420" tIns="45712" rIns="91420" bIns="45712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0555" y="8400572"/>
            <a:ext cx="22682041" cy="23761668"/>
          </a:xfrm>
          <a:prstGeom prst="rect">
            <a:avLst/>
          </a:prstGeom>
        </p:spPr>
        <p:txBody>
          <a:bodyPr lIns="91420" tIns="45712" rIns="91420" bIns="45712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851" y="23136110"/>
            <a:ext cx="21423074" cy="7151046"/>
          </a:xfrm>
          <a:prstGeom prst="rect">
            <a:avLst/>
          </a:prstGeom>
        </p:spPr>
        <p:txBody>
          <a:bodyPr lIns="91420" tIns="45712" rIns="91420" bIns="45712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0851" y="15259482"/>
            <a:ext cx="21423074" cy="7876628"/>
          </a:xfrm>
          <a:prstGeom prst="rect">
            <a:avLst/>
          </a:prstGeom>
        </p:spPr>
        <p:txBody>
          <a:bodyPr lIns="91420" tIns="45712" rIns="91420" bIns="45712" anchor="b"/>
          <a:lstStyle>
            <a:lvl1pPr marL="0" indent="0">
              <a:buNone/>
              <a:defRPr sz="1800"/>
            </a:lvl1pPr>
            <a:lvl2pPr marL="457096" indent="0">
              <a:buNone/>
              <a:defRPr sz="1800"/>
            </a:lvl2pPr>
            <a:lvl3pPr marL="914192" indent="0">
              <a:buNone/>
              <a:defRPr sz="1500"/>
            </a:lvl3pPr>
            <a:lvl4pPr marL="1371287" indent="0">
              <a:buNone/>
              <a:defRPr sz="1500"/>
            </a:lvl4pPr>
            <a:lvl5pPr marL="1828383" indent="0">
              <a:buNone/>
              <a:defRPr sz="1500"/>
            </a:lvl5pPr>
            <a:lvl6pPr marL="2285479" indent="0">
              <a:buNone/>
              <a:defRPr sz="1500"/>
            </a:lvl6pPr>
            <a:lvl7pPr marL="2742571" indent="0">
              <a:buNone/>
              <a:defRPr sz="1500"/>
            </a:lvl7pPr>
            <a:lvl8pPr marL="3199667" indent="0">
              <a:buNone/>
              <a:defRPr sz="1500"/>
            </a:lvl8pPr>
            <a:lvl9pPr marL="3656763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555" y="1441642"/>
            <a:ext cx="22682041" cy="6001543"/>
          </a:xfrm>
          <a:prstGeom prst="rect">
            <a:avLst/>
          </a:prstGeom>
        </p:spPr>
        <p:txBody>
          <a:bodyPr lIns="91420" tIns="45712" rIns="91420" bIns="45712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0554" y="8400572"/>
            <a:ext cx="11264022" cy="23761668"/>
          </a:xfrm>
          <a:prstGeom prst="rect">
            <a:avLst/>
          </a:prstGeom>
        </p:spPr>
        <p:txBody>
          <a:bodyPr lIns="91420" tIns="45712" rIns="91420" bIns="45712"/>
          <a:lstStyle>
            <a:lvl1pPr>
              <a:defRPr sz="2900"/>
            </a:lvl1pPr>
            <a:lvl2pPr>
              <a:defRPr sz="26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76986" y="8400572"/>
            <a:ext cx="11265610" cy="23761668"/>
          </a:xfrm>
          <a:prstGeom prst="rect">
            <a:avLst/>
          </a:prstGeom>
        </p:spPr>
        <p:txBody>
          <a:bodyPr lIns="91420" tIns="45712" rIns="91420" bIns="45712"/>
          <a:lstStyle>
            <a:lvl1pPr>
              <a:defRPr sz="2900"/>
            </a:lvl1pPr>
            <a:lvl2pPr>
              <a:defRPr sz="26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555" y="1441642"/>
            <a:ext cx="22682041" cy="6001543"/>
          </a:xfrm>
          <a:prstGeom prst="rect">
            <a:avLst/>
          </a:prstGeom>
        </p:spPr>
        <p:txBody>
          <a:bodyPr lIns="91420" tIns="45712" rIns="91420" bIns="45712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0555" y="8059220"/>
            <a:ext cx="11135426" cy="3359596"/>
          </a:xfrm>
          <a:prstGeom prst="rect">
            <a:avLst/>
          </a:prstGeom>
        </p:spPr>
        <p:txBody>
          <a:bodyPr lIns="91420" tIns="45712" rIns="91420" bIns="45712" anchor="b"/>
          <a:lstStyle>
            <a:lvl1pPr marL="0" indent="0">
              <a:buNone/>
              <a:defRPr sz="2600" b="1"/>
            </a:lvl1pPr>
            <a:lvl2pPr marL="457096" indent="0">
              <a:buNone/>
              <a:defRPr sz="1800" b="1"/>
            </a:lvl2pPr>
            <a:lvl3pPr marL="914192" indent="0">
              <a:buNone/>
              <a:defRPr sz="1800" b="1"/>
            </a:lvl3pPr>
            <a:lvl4pPr marL="1371287" indent="0">
              <a:buNone/>
              <a:defRPr sz="1500" b="1"/>
            </a:lvl4pPr>
            <a:lvl5pPr marL="1828383" indent="0">
              <a:buNone/>
              <a:defRPr sz="1500" b="1"/>
            </a:lvl5pPr>
            <a:lvl6pPr marL="2285479" indent="0">
              <a:buNone/>
              <a:defRPr sz="1500" b="1"/>
            </a:lvl6pPr>
            <a:lvl7pPr marL="2742571" indent="0">
              <a:buNone/>
              <a:defRPr sz="1500" b="1"/>
            </a:lvl7pPr>
            <a:lvl8pPr marL="3199667" indent="0">
              <a:buNone/>
              <a:defRPr sz="1500" b="1"/>
            </a:lvl8pPr>
            <a:lvl9pPr marL="3656763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0555" y="11418808"/>
            <a:ext cx="11135426" cy="20743433"/>
          </a:xfrm>
          <a:prstGeom prst="rect">
            <a:avLst/>
          </a:prstGeom>
        </p:spPr>
        <p:txBody>
          <a:bodyPr lIns="91420" tIns="45712" rIns="91420" bIns="45712"/>
          <a:lstStyle>
            <a:lvl1pPr>
              <a:defRPr sz="26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802407" y="8059220"/>
            <a:ext cx="11140189" cy="3359596"/>
          </a:xfrm>
          <a:prstGeom prst="rect">
            <a:avLst/>
          </a:prstGeom>
        </p:spPr>
        <p:txBody>
          <a:bodyPr lIns="91420" tIns="45712" rIns="91420" bIns="45712" anchor="b"/>
          <a:lstStyle>
            <a:lvl1pPr marL="0" indent="0">
              <a:buNone/>
              <a:defRPr sz="2600" b="1"/>
            </a:lvl1pPr>
            <a:lvl2pPr marL="457096" indent="0">
              <a:buNone/>
              <a:defRPr sz="1800" b="1"/>
            </a:lvl2pPr>
            <a:lvl3pPr marL="914192" indent="0">
              <a:buNone/>
              <a:defRPr sz="1800" b="1"/>
            </a:lvl3pPr>
            <a:lvl4pPr marL="1371287" indent="0">
              <a:buNone/>
              <a:defRPr sz="1500" b="1"/>
            </a:lvl4pPr>
            <a:lvl5pPr marL="1828383" indent="0">
              <a:buNone/>
              <a:defRPr sz="1500" b="1"/>
            </a:lvl5pPr>
            <a:lvl6pPr marL="2285479" indent="0">
              <a:buNone/>
              <a:defRPr sz="1500" b="1"/>
            </a:lvl6pPr>
            <a:lvl7pPr marL="2742571" indent="0">
              <a:buNone/>
              <a:defRPr sz="1500" b="1"/>
            </a:lvl7pPr>
            <a:lvl8pPr marL="3199667" indent="0">
              <a:buNone/>
              <a:defRPr sz="1500" b="1"/>
            </a:lvl8pPr>
            <a:lvl9pPr marL="3656763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802407" y="11418808"/>
            <a:ext cx="11140189" cy="20743433"/>
          </a:xfrm>
          <a:prstGeom prst="rect">
            <a:avLst/>
          </a:prstGeom>
        </p:spPr>
        <p:txBody>
          <a:bodyPr lIns="91420" tIns="45712" rIns="91420" bIns="45712"/>
          <a:lstStyle>
            <a:lvl1pPr>
              <a:defRPr sz="2600"/>
            </a:lvl1pPr>
            <a:lvl2pPr>
              <a:defRPr sz="18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555" y="1441642"/>
            <a:ext cx="22682041" cy="6001543"/>
          </a:xfrm>
          <a:prstGeom prst="rect">
            <a:avLst/>
          </a:prstGeom>
        </p:spPr>
        <p:txBody>
          <a:bodyPr lIns="91420" tIns="45712" rIns="91420" bIns="45712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554" y="1433704"/>
            <a:ext cx="8292035" cy="6099980"/>
          </a:xfrm>
          <a:prstGeom prst="rect">
            <a:avLst/>
          </a:prstGeom>
        </p:spPr>
        <p:txBody>
          <a:bodyPr lIns="91420" tIns="45712" rIns="91420" bIns="45712"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54233" y="1433704"/>
            <a:ext cx="14088362" cy="30728539"/>
          </a:xfrm>
          <a:prstGeom prst="rect">
            <a:avLst/>
          </a:prstGeom>
        </p:spPr>
        <p:txBody>
          <a:bodyPr lIns="91420" tIns="45712" rIns="91420" bIns="45712"/>
          <a:lstStyle>
            <a:lvl1pPr>
              <a:defRPr sz="3300"/>
            </a:lvl1pPr>
            <a:lvl2pPr>
              <a:defRPr sz="2900"/>
            </a:lvl2pPr>
            <a:lvl3pPr>
              <a:defRPr sz="26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0554" y="7533687"/>
            <a:ext cx="8292035" cy="24628559"/>
          </a:xfrm>
          <a:prstGeom prst="rect">
            <a:avLst/>
          </a:prstGeom>
        </p:spPr>
        <p:txBody>
          <a:bodyPr lIns="91420" tIns="45712" rIns="91420" bIns="45712"/>
          <a:lstStyle>
            <a:lvl1pPr marL="0" indent="0">
              <a:buNone/>
              <a:defRPr sz="1500"/>
            </a:lvl1pPr>
            <a:lvl2pPr marL="457096" indent="0">
              <a:buNone/>
              <a:defRPr sz="1100"/>
            </a:lvl2pPr>
            <a:lvl3pPr marL="914192" indent="0">
              <a:buNone/>
              <a:defRPr sz="1100"/>
            </a:lvl3pPr>
            <a:lvl4pPr marL="1371287" indent="0">
              <a:buNone/>
              <a:defRPr sz="700"/>
            </a:lvl4pPr>
            <a:lvl5pPr marL="1828383" indent="0">
              <a:buNone/>
              <a:defRPr sz="700"/>
            </a:lvl5pPr>
            <a:lvl6pPr marL="2285479" indent="0">
              <a:buNone/>
              <a:defRPr sz="700"/>
            </a:lvl6pPr>
            <a:lvl7pPr marL="2742571" indent="0">
              <a:buNone/>
              <a:defRPr sz="700"/>
            </a:lvl7pPr>
            <a:lvl8pPr marL="3199667" indent="0">
              <a:buNone/>
              <a:defRPr sz="700"/>
            </a:lvl8pPr>
            <a:lvl9pPr marL="3656763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0611" y="25203310"/>
            <a:ext cx="15121890" cy="2975369"/>
          </a:xfrm>
          <a:prstGeom prst="rect">
            <a:avLst/>
          </a:prstGeom>
        </p:spPr>
        <p:txBody>
          <a:bodyPr lIns="91420" tIns="45712" rIns="91420" bIns="45712"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940611" y="3216704"/>
            <a:ext cx="15121890" cy="21602380"/>
          </a:xfrm>
          <a:prstGeom prst="rect">
            <a:avLst/>
          </a:prstGeom>
        </p:spPr>
        <p:txBody>
          <a:bodyPr lIns="91420" tIns="45712" rIns="91420" bIns="45712"/>
          <a:lstStyle>
            <a:lvl1pPr marL="0" indent="0">
              <a:buNone/>
              <a:defRPr sz="3300"/>
            </a:lvl1pPr>
            <a:lvl2pPr marL="457096" indent="0">
              <a:buNone/>
              <a:defRPr sz="2900"/>
            </a:lvl2pPr>
            <a:lvl3pPr marL="914192" indent="0">
              <a:buNone/>
              <a:defRPr sz="2600"/>
            </a:lvl3pPr>
            <a:lvl4pPr marL="1371287" indent="0">
              <a:buNone/>
              <a:defRPr sz="1800"/>
            </a:lvl4pPr>
            <a:lvl5pPr marL="1828383" indent="0">
              <a:buNone/>
              <a:defRPr sz="1800"/>
            </a:lvl5pPr>
            <a:lvl6pPr marL="2285479" indent="0">
              <a:buNone/>
              <a:defRPr sz="1800"/>
            </a:lvl6pPr>
            <a:lvl7pPr marL="2742571" indent="0">
              <a:buNone/>
              <a:defRPr sz="1800"/>
            </a:lvl7pPr>
            <a:lvl8pPr marL="3199667" indent="0">
              <a:buNone/>
              <a:defRPr sz="1800"/>
            </a:lvl8pPr>
            <a:lvl9pPr marL="3656763" indent="0">
              <a:buNone/>
              <a:defRPr sz="18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40611" y="28178677"/>
            <a:ext cx="15121890" cy="4224896"/>
          </a:xfrm>
          <a:prstGeom prst="rect">
            <a:avLst/>
          </a:prstGeom>
        </p:spPr>
        <p:txBody>
          <a:bodyPr lIns="91420" tIns="45712" rIns="91420" bIns="45712"/>
          <a:lstStyle>
            <a:lvl1pPr marL="0" indent="0">
              <a:buNone/>
              <a:defRPr sz="1500"/>
            </a:lvl1pPr>
            <a:lvl2pPr marL="457096" indent="0">
              <a:buNone/>
              <a:defRPr sz="1100"/>
            </a:lvl2pPr>
            <a:lvl3pPr marL="914192" indent="0">
              <a:buNone/>
              <a:defRPr sz="1100"/>
            </a:lvl3pPr>
            <a:lvl4pPr marL="1371287" indent="0">
              <a:buNone/>
              <a:defRPr sz="700"/>
            </a:lvl4pPr>
            <a:lvl5pPr marL="1828383" indent="0">
              <a:buNone/>
              <a:defRPr sz="700"/>
            </a:lvl5pPr>
            <a:lvl6pPr marL="2285479" indent="0">
              <a:buNone/>
              <a:defRPr sz="700"/>
            </a:lvl6pPr>
            <a:lvl7pPr marL="2742571" indent="0">
              <a:buNone/>
              <a:defRPr sz="700"/>
            </a:lvl7pPr>
            <a:lvl8pPr marL="3199667" indent="0">
              <a:buNone/>
              <a:defRPr sz="700"/>
            </a:lvl8pPr>
            <a:lvl9pPr marL="3656763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3"/>
          <p:cNvGraphicFramePr>
            <a:graphicFrameLocks noChangeAspect="1"/>
          </p:cNvGraphicFramePr>
          <p:nvPr/>
        </p:nvGraphicFramePr>
        <p:xfrm>
          <a:off x="19062700" y="35453638"/>
          <a:ext cx="5175250" cy="174625"/>
        </p:xfrm>
        <a:graphic>
          <a:graphicData uri="http://schemas.openxmlformats.org/presentationml/2006/ole">
            <p:oleObj spid="_x0000_s1026" name="CorelDRAW" r:id="rId14" imgW="8833104" imgH="310896" progId="CorelDRAW.Graphic.13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95675" rtl="0" eaLnBrk="0" fontAlgn="base" hangingPunct="0">
        <a:spcBef>
          <a:spcPct val="0"/>
        </a:spcBef>
        <a:spcAft>
          <a:spcPct val="0"/>
        </a:spcAft>
        <a:defRPr sz="16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3495675" rtl="0" eaLnBrk="0" fontAlgn="base" hangingPunct="0">
        <a:spcBef>
          <a:spcPct val="0"/>
        </a:spcBef>
        <a:spcAft>
          <a:spcPct val="0"/>
        </a:spcAft>
        <a:defRPr sz="16800">
          <a:solidFill>
            <a:schemeClr val="tx2"/>
          </a:solidFill>
          <a:latin typeface="Arial" charset="0"/>
        </a:defRPr>
      </a:lvl2pPr>
      <a:lvl3pPr algn="ctr" defTabSz="3495675" rtl="0" eaLnBrk="0" fontAlgn="base" hangingPunct="0">
        <a:spcBef>
          <a:spcPct val="0"/>
        </a:spcBef>
        <a:spcAft>
          <a:spcPct val="0"/>
        </a:spcAft>
        <a:defRPr sz="16800">
          <a:solidFill>
            <a:schemeClr val="tx2"/>
          </a:solidFill>
          <a:latin typeface="Arial" charset="0"/>
        </a:defRPr>
      </a:lvl3pPr>
      <a:lvl4pPr algn="ctr" defTabSz="3495675" rtl="0" eaLnBrk="0" fontAlgn="base" hangingPunct="0">
        <a:spcBef>
          <a:spcPct val="0"/>
        </a:spcBef>
        <a:spcAft>
          <a:spcPct val="0"/>
        </a:spcAft>
        <a:defRPr sz="16800">
          <a:solidFill>
            <a:schemeClr val="tx2"/>
          </a:solidFill>
          <a:latin typeface="Arial" charset="0"/>
        </a:defRPr>
      </a:lvl4pPr>
      <a:lvl5pPr algn="ctr" defTabSz="3495675" rtl="0" eaLnBrk="0" fontAlgn="base" hangingPunct="0">
        <a:spcBef>
          <a:spcPct val="0"/>
        </a:spcBef>
        <a:spcAft>
          <a:spcPct val="0"/>
        </a:spcAft>
        <a:defRPr sz="16800">
          <a:solidFill>
            <a:schemeClr val="tx2"/>
          </a:solidFill>
          <a:latin typeface="Arial" charset="0"/>
        </a:defRPr>
      </a:lvl5pPr>
      <a:lvl6pPr marL="457096" algn="ctr" defTabSz="3496461" rtl="0" fontAlgn="base">
        <a:spcBef>
          <a:spcPct val="0"/>
        </a:spcBef>
        <a:spcAft>
          <a:spcPct val="0"/>
        </a:spcAft>
        <a:defRPr sz="16800">
          <a:solidFill>
            <a:schemeClr val="tx2"/>
          </a:solidFill>
          <a:latin typeface="Arial" charset="0"/>
        </a:defRPr>
      </a:lvl6pPr>
      <a:lvl7pPr marL="914192" algn="ctr" defTabSz="3496461" rtl="0" fontAlgn="base">
        <a:spcBef>
          <a:spcPct val="0"/>
        </a:spcBef>
        <a:spcAft>
          <a:spcPct val="0"/>
        </a:spcAft>
        <a:defRPr sz="16800">
          <a:solidFill>
            <a:schemeClr val="tx2"/>
          </a:solidFill>
          <a:latin typeface="Arial" charset="0"/>
        </a:defRPr>
      </a:lvl7pPr>
      <a:lvl8pPr marL="1371287" algn="ctr" defTabSz="3496461" rtl="0" fontAlgn="base">
        <a:spcBef>
          <a:spcPct val="0"/>
        </a:spcBef>
        <a:spcAft>
          <a:spcPct val="0"/>
        </a:spcAft>
        <a:defRPr sz="16800">
          <a:solidFill>
            <a:schemeClr val="tx2"/>
          </a:solidFill>
          <a:latin typeface="Arial" charset="0"/>
        </a:defRPr>
      </a:lvl8pPr>
      <a:lvl9pPr marL="1828383" algn="ctr" defTabSz="3496461" rtl="0" fontAlgn="base">
        <a:spcBef>
          <a:spcPct val="0"/>
        </a:spcBef>
        <a:spcAft>
          <a:spcPct val="0"/>
        </a:spcAft>
        <a:defRPr sz="16800">
          <a:solidFill>
            <a:schemeClr val="tx2"/>
          </a:solidFill>
          <a:latin typeface="Arial" charset="0"/>
        </a:defRPr>
      </a:lvl9pPr>
    </p:titleStyle>
    <p:bodyStyle>
      <a:lvl1pPr marL="1309688" indent="-1309688" algn="l" defTabSz="3495675" rtl="0" eaLnBrk="0" fontAlgn="base" hangingPunct="0">
        <a:spcBef>
          <a:spcPct val="20000"/>
        </a:spcBef>
        <a:spcAft>
          <a:spcPct val="0"/>
        </a:spcAft>
        <a:buChar char="•"/>
        <a:defRPr sz="12400">
          <a:solidFill>
            <a:schemeClr val="tx1"/>
          </a:solidFill>
          <a:latin typeface="+mn-lt"/>
          <a:ea typeface="+mn-ea"/>
          <a:cs typeface="+mn-cs"/>
        </a:defRPr>
      </a:lvl1pPr>
      <a:lvl2pPr marL="2838450" indent="-1090613" algn="l" defTabSz="3495675" rtl="0" eaLnBrk="0" fontAlgn="base" hangingPunct="0">
        <a:spcBef>
          <a:spcPct val="20000"/>
        </a:spcBef>
        <a:spcAft>
          <a:spcPct val="0"/>
        </a:spcAft>
        <a:buChar char="–"/>
        <a:defRPr sz="10600">
          <a:solidFill>
            <a:schemeClr val="tx1"/>
          </a:solidFill>
          <a:latin typeface="+mn-lt"/>
        </a:defRPr>
      </a:lvl2pPr>
      <a:lvl3pPr marL="4368800" indent="-871538" algn="l" defTabSz="3495675" rtl="0" eaLnBrk="0" fontAlgn="base" hangingPunct="0">
        <a:spcBef>
          <a:spcPct val="20000"/>
        </a:spcBef>
        <a:spcAft>
          <a:spcPct val="0"/>
        </a:spcAft>
        <a:buChar char="•"/>
        <a:defRPr sz="9100">
          <a:solidFill>
            <a:schemeClr val="tx1"/>
          </a:solidFill>
          <a:latin typeface="+mn-lt"/>
        </a:defRPr>
      </a:lvl3pPr>
      <a:lvl4pPr marL="6115050" indent="-871538" algn="l" defTabSz="3495675" rtl="0" eaLnBrk="0" fontAlgn="base" hangingPunct="0">
        <a:spcBef>
          <a:spcPct val="20000"/>
        </a:spcBef>
        <a:spcAft>
          <a:spcPct val="0"/>
        </a:spcAft>
        <a:buChar char="–"/>
        <a:defRPr sz="7700">
          <a:solidFill>
            <a:schemeClr val="tx1"/>
          </a:solidFill>
          <a:latin typeface="+mn-lt"/>
        </a:defRPr>
      </a:lvl4pPr>
      <a:lvl5pPr marL="7864475" indent="-871538" algn="l" defTabSz="3495675" rtl="0" eaLnBrk="0" fontAlgn="base" hangingPunct="0">
        <a:spcBef>
          <a:spcPct val="20000"/>
        </a:spcBef>
        <a:spcAft>
          <a:spcPct val="0"/>
        </a:spcAft>
        <a:buChar char="»"/>
        <a:defRPr sz="7700">
          <a:solidFill>
            <a:schemeClr val="tx1"/>
          </a:solidFill>
          <a:latin typeface="+mn-lt"/>
        </a:defRPr>
      </a:lvl5pPr>
      <a:lvl6pPr marL="8322945" indent="-872923" algn="l" defTabSz="3496461" rtl="0" fontAlgn="base">
        <a:spcBef>
          <a:spcPct val="20000"/>
        </a:spcBef>
        <a:spcAft>
          <a:spcPct val="0"/>
        </a:spcAft>
        <a:buChar char="»"/>
        <a:defRPr sz="7700">
          <a:solidFill>
            <a:schemeClr val="tx1"/>
          </a:solidFill>
          <a:latin typeface="+mn-lt"/>
        </a:defRPr>
      </a:lvl6pPr>
      <a:lvl7pPr marL="8780041" indent="-872923" algn="l" defTabSz="3496461" rtl="0" fontAlgn="base">
        <a:spcBef>
          <a:spcPct val="20000"/>
        </a:spcBef>
        <a:spcAft>
          <a:spcPct val="0"/>
        </a:spcAft>
        <a:buChar char="»"/>
        <a:defRPr sz="7700">
          <a:solidFill>
            <a:schemeClr val="tx1"/>
          </a:solidFill>
          <a:latin typeface="+mn-lt"/>
        </a:defRPr>
      </a:lvl7pPr>
      <a:lvl8pPr marL="9237137" indent="-872923" algn="l" defTabSz="3496461" rtl="0" fontAlgn="base">
        <a:spcBef>
          <a:spcPct val="20000"/>
        </a:spcBef>
        <a:spcAft>
          <a:spcPct val="0"/>
        </a:spcAft>
        <a:buChar char="»"/>
        <a:defRPr sz="7700">
          <a:solidFill>
            <a:schemeClr val="tx1"/>
          </a:solidFill>
          <a:latin typeface="+mn-lt"/>
        </a:defRPr>
      </a:lvl8pPr>
      <a:lvl9pPr marL="9694233" indent="-872923" algn="l" defTabSz="3496461" rtl="0" fontAlgn="base">
        <a:spcBef>
          <a:spcPct val="20000"/>
        </a:spcBef>
        <a:spcAft>
          <a:spcPct val="0"/>
        </a:spcAft>
        <a:buChar char="»"/>
        <a:defRPr sz="7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6" algn="l" defTabSz="914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7" algn="l" defTabSz="914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3" algn="l" defTabSz="914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79" algn="l" defTabSz="914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1" algn="l" defTabSz="914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67" algn="l" defTabSz="914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3" algn="l" defTabSz="914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91"/>
          <p:cNvGrpSpPr>
            <a:grpSpLocks/>
          </p:cNvGrpSpPr>
          <p:nvPr/>
        </p:nvGrpSpPr>
        <p:grpSpPr bwMode="auto">
          <a:xfrm>
            <a:off x="16868775" y="10499725"/>
            <a:ext cx="6480175" cy="2016125"/>
            <a:chOff x="9571" y="3774"/>
            <a:chExt cx="4933" cy="1270"/>
          </a:xfrm>
        </p:grpSpPr>
        <p:sp>
          <p:nvSpPr>
            <p:cNvPr id="2085" name="Text Box 85"/>
            <p:cNvSpPr txBox="1">
              <a:spLocks noChangeArrowheads="1"/>
            </p:cNvSpPr>
            <p:nvPr/>
          </p:nvSpPr>
          <p:spPr bwMode="auto">
            <a:xfrm>
              <a:off x="13642" y="3774"/>
              <a:ext cx="862" cy="12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C0C0C0">
                  <a:alpha val="50000"/>
                </a:srgbClr>
              </a:outerShdw>
            </a:effectLst>
          </p:spPr>
          <p:txBody>
            <a:bodyPr lIns="0" tIns="0" rIns="0" bIns="0">
              <a:spAutoFit/>
            </a:bodyPr>
            <a:lstStyle/>
            <a:p>
              <a:pPr algn="r" defTabSz="3495675" rtl="1"/>
              <a:r>
                <a:rPr lang="en-US" sz="13100">
                  <a:solidFill>
                    <a:srgbClr val="000096"/>
                  </a:solidFill>
                  <a:cs typeface="B Mitra" pitchFamily="2" charset="-78"/>
                  <a:sym typeface="Wingdings" pitchFamily="2" charset="2"/>
                </a:rPr>
                <a:t></a:t>
              </a:r>
              <a:endParaRPr lang="en-US" sz="13100">
                <a:solidFill>
                  <a:srgbClr val="000096"/>
                </a:solidFill>
                <a:cs typeface="B Mitra" pitchFamily="2" charset="-78"/>
              </a:endParaRPr>
            </a:p>
          </p:txBody>
        </p:sp>
        <p:grpSp>
          <p:nvGrpSpPr>
            <p:cNvPr id="2086" name="Group 154"/>
            <p:cNvGrpSpPr>
              <a:grpSpLocks/>
            </p:cNvGrpSpPr>
            <p:nvPr/>
          </p:nvGrpSpPr>
          <p:grpSpPr bwMode="auto">
            <a:xfrm>
              <a:off x="9571" y="4400"/>
              <a:ext cx="4899" cy="579"/>
              <a:chOff x="9571" y="4400"/>
              <a:chExt cx="4899" cy="579"/>
            </a:xfrm>
          </p:grpSpPr>
          <p:sp>
            <p:nvSpPr>
              <p:cNvPr id="2087" name="AutoShape 100"/>
              <p:cNvSpPr>
                <a:spLocks noChangeArrowheads="1"/>
              </p:cNvSpPr>
              <p:nvPr/>
            </p:nvSpPr>
            <p:spPr bwMode="auto">
              <a:xfrm flipH="1">
                <a:off x="9571" y="4409"/>
                <a:ext cx="4083" cy="462"/>
              </a:xfrm>
              <a:prstGeom prst="parallelogram">
                <a:avLst>
                  <a:gd name="adj" fmla="val 82444"/>
                </a:avLst>
              </a:prstGeom>
              <a:gradFill rotWithShape="1">
                <a:gsLst>
                  <a:gs pos="0">
                    <a:srgbClr val="000096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6900"/>
              </a:p>
            </p:txBody>
          </p:sp>
          <p:sp>
            <p:nvSpPr>
              <p:cNvPr id="2088" name="Line 101"/>
              <p:cNvSpPr>
                <a:spLocks noChangeShapeType="1"/>
              </p:cNvSpPr>
              <p:nvPr/>
            </p:nvSpPr>
            <p:spPr bwMode="auto">
              <a:xfrm flipH="1">
                <a:off x="13744" y="4961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0000A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cxnSp>
            <p:nvCxnSpPr>
              <p:cNvPr id="2089" name="AutoShape 102"/>
              <p:cNvCxnSpPr>
                <a:cxnSpLocks noChangeShapeType="1"/>
                <a:stCxn id="2088" idx="1"/>
                <a:endCxn id="2091" idx="0"/>
              </p:cNvCxnSpPr>
              <p:nvPr/>
            </p:nvCxnSpPr>
            <p:spPr bwMode="auto">
              <a:xfrm flipH="1" flipV="1">
                <a:off x="13252" y="4404"/>
                <a:ext cx="492" cy="575"/>
              </a:xfrm>
              <a:prstGeom prst="straightConnector1">
                <a:avLst/>
              </a:prstGeom>
              <a:noFill/>
              <a:ln w="57150">
                <a:solidFill>
                  <a:srgbClr val="0000AC"/>
                </a:solidFill>
                <a:round/>
                <a:headEnd/>
                <a:tailEnd/>
              </a:ln>
            </p:spPr>
          </p:cxnSp>
          <p:sp>
            <p:nvSpPr>
              <p:cNvPr id="2090" name="Text Box 103"/>
              <p:cNvSpPr txBox="1">
                <a:spLocks noChangeArrowheads="1"/>
              </p:cNvSpPr>
              <p:nvPr/>
            </p:nvSpPr>
            <p:spPr bwMode="auto">
              <a:xfrm>
                <a:off x="9979" y="4400"/>
                <a:ext cx="3357" cy="4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defTabSz="3497263" rtl="1">
                  <a:spcBef>
                    <a:spcPct val="50000"/>
                  </a:spcBef>
                </a:pPr>
                <a:r>
                  <a:rPr lang="fa-IR" sz="4400" b="1">
                    <a:solidFill>
                      <a:schemeClr val="bg1"/>
                    </a:solidFill>
                    <a:cs typeface="B Mitra" pitchFamily="2" charset="-78"/>
                  </a:rPr>
                  <a:t>مقدمه</a:t>
                </a:r>
                <a:endParaRPr lang="en-US" sz="4400" b="1">
                  <a:solidFill>
                    <a:schemeClr val="bg1"/>
                  </a:solidFill>
                  <a:cs typeface="B Mitra" pitchFamily="2" charset="-78"/>
                </a:endParaRPr>
              </a:p>
            </p:txBody>
          </p:sp>
          <p:sp>
            <p:nvSpPr>
              <p:cNvPr id="2091" name="Line 104"/>
              <p:cNvSpPr>
                <a:spLocks noChangeShapeType="1"/>
              </p:cNvSpPr>
              <p:nvPr/>
            </p:nvSpPr>
            <p:spPr bwMode="auto">
              <a:xfrm flipH="1">
                <a:off x="10070" y="4422"/>
                <a:ext cx="3181" cy="0"/>
              </a:xfrm>
              <a:prstGeom prst="line">
                <a:avLst/>
              </a:prstGeom>
              <a:noFill/>
              <a:ln w="57150">
                <a:solidFill>
                  <a:srgbClr val="0000A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051" name="TextBox 60"/>
          <p:cNvSpPr txBox="1">
            <a:spLocks noChangeArrowheads="1"/>
          </p:cNvSpPr>
          <p:nvPr/>
        </p:nvSpPr>
        <p:spPr bwMode="auto">
          <a:xfrm>
            <a:off x="1828800" y="4914900"/>
            <a:ext cx="21574125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9" tIns="45704" rIns="91409" bIns="45704">
            <a:spAutoFit/>
          </a:bodyPr>
          <a:lstStyle/>
          <a:p>
            <a:pPr rtl="1">
              <a:spcAft>
                <a:spcPts val="2000"/>
              </a:spcAft>
            </a:pPr>
            <a:r>
              <a:rPr lang="fa-IR" sz="5800" dirty="0">
                <a:cs typeface="B Titr" pitchFamily="2" charset="-78"/>
              </a:rPr>
              <a:t>عنوان عنوان عنوان عنوان عنوان عنوان عنوان عنوان عنوان</a:t>
            </a:r>
          </a:p>
          <a:p>
            <a:pPr rtl="1">
              <a:spcAft>
                <a:spcPts val="1200"/>
              </a:spcAft>
            </a:pPr>
            <a:r>
              <a:rPr lang="fa-IR" sz="5100" u="sng" dirty="0">
                <a:cs typeface="B Nazanin" pitchFamily="2" charset="-78"/>
              </a:rPr>
              <a:t>نویسنده اول</a:t>
            </a:r>
            <a:r>
              <a:rPr lang="fa-IR" sz="5100" dirty="0">
                <a:cs typeface="B Nazanin" pitchFamily="2" charset="-78"/>
              </a:rPr>
              <a:t>، نویسنده دوم، نویسنده سوم</a:t>
            </a:r>
          </a:p>
          <a:p>
            <a:pPr rtl="1"/>
            <a:r>
              <a:rPr lang="fa-IR" sz="4400" dirty="0">
                <a:cs typeface="B Nazanin" pitchFamily="2" charset="-78"/>
              </a:rPr>
              <a:t>1- مشخصات نویسنده اول</a:t>
            </a:r>
          </a:p>
          <a:p>
            <a:pPr rtl="1"/>
            <a:r>
              <a:rPr lang="fa-IR" sz="4400" dirty="0">
                <a:cs typeface="B Nazanin" pitchFamily="2" charset="-78"/>
              </a:rPr>
              <a:t>2- مشخصات نویسنده دوم</a:t>
            </a:r>
          </a:p>
          <a:p>
            <a:pPr rtl="1"/>
            <a:r>
              <a:rPr lang="fa-IR" sz="4400" dirty="0">
                <a:cs typeface="B Nazanin" pitchFamily="2" charset="-78"/>
              </a:rPr>
              <a:t>3- مشخصات نویسنده سوم</a:t>
            </a:r>
            <a:endParaRPr lang="en-US" sz="4400" dirty="0">
              <a:cs typeface="B Nazanin" pitchFamily="2" charset="-78"/>
            </a:endParaRPr>
          </a:p>
        </p:txBody>
      </p:sp>
      <p:grpSp>
        <p:nvGrpSpPr>
          <p:cNvPr id="2052" name="Group 211"/>
          <p:cNvGrpSpPr>
            <a:grpSpLocks/>
          </p:cNvGrpSpPr>
          <p:nvPr/>
        </p:nvGrpSpPr>
        <p:grpSpPr bwMode="auto">
          <a:xfrm>
            <a:off x="16860838" y="18810288"/>
            <a:ext cx="6480175" cy="2308225"/>
            <a:chOff x="9571" y="12032"/>
            <a:chExt cx="4990" cy="1454"/>
          </a:xfrm>
        </p:grpSpPr>
        <p:grpSp>
          <p:nvGrpSpPr>
            <p:cNvPr id="2076" name="Group 210"/>
            <p:cNvGrpSpPr>
              <a:grpSpLocks/>
            </p:cNvGrpSpPr>
            <p:nvPr/>
          </p:nvGrpSpPr>
          <p:grpSpPr bwMode="auto">
            <a:xfrm>
              <a:off x="13607" y="12032"/>
              <a:ext cx="954" cy="1454"/>
              <a:chOff x="13607" y="12032"/>
              <a:chExt cx="954" cy="1454"/>
            </a:xfrm>
          </p:grpSpPr>
          <p:sp>
            <p:nvSpPr>
              <p:cNvPr id="2083" name="Text Box 86"/>
              <p:cNvSpPr txBox="1">
                <a:spLocks noChangeArrowheads="1"/>
              </p:cNvSpPr>
              <p:nvPr/>
            </p:nvSpPr>
            <p:spPr bwMode="auto">
              <a:xfrm>
                <a:off x="13607" y="12032"/>
                <a:ext cx="818" cy="145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C0C0C0">
                    <a:alpha val="50000"/>
                  </a:srgbClr>
                </a:outerShdw>
              </a:effectLst>
            </p:spPr>
            <p:txBody>
              <a:bodyPr lIns="0" tIns="0" rIns="0" bIns="0">
                <a:spAutoFit/>
              </a:bodyPr>
              <a:lstStyle/>
              <a:p>
                <a:pPr algn="r" defTabSz="3495675" rtl="1"/>
                <a:r>
                  <a:rPr lang="en-US" sz="15000">
                    <a:solidFill>
                      <a:srgbClr val="006000"/>
                    </a:solidFill>
                    <a:cs typeface="B Mitra" pitchFamily="2" charset="-78"/>
                    <a:sym typeface="Wingdings 2" pitchFamily="18" charset="2"/>
                  </a:rPr>
                  <a:t></a:t>
                </a:r>
                <a:endParaRPr lang="en-US" sz="15000">
                  <a:solidFill>
                    <a:srgbClr val="006000"/>
                  </a:solidFill>
                  <a:cs typeface="B Mitra" pitchFamily="2" charset="-78"/>
                </a:endParaRPr>
              </a:p>
            </p:txBody>
          </p:sp>
          <p:sp>
            <p:nvSpPr>
              <p:cNvPr id="2084" name="Text Box 87"/>
              <p:cNvSpPr txBox="1">
                <a:spLocks noChangeArrowheads="1"/>
              </p:cNvSpPr>
              <p:nvPr/>
            </p:nvSpPr>
            <p:spPr bwMode="auto">
              <a:xfrm>
                <a:off x="13698" y="12285"/>
                <a:ext cx="863" cy="96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C0C0C0">
                    <a:alpha val="50000"/>
                  </a:srgbClr>
                </a:outerShdw>
              </a:effectLst>
            </p:spPr>
            <p:txBody>
              <a:bodyPr lIns="0" tIns="0" rIns="0" bIns="0">
                <a:spAutoFit/>
              </a:bodyPr>
              <a:lstStyle/>
              <a:p>
                <a:pPr algn="r" defTabSz="3495675" rtl="1"/>
                <a:r>
                  <a:rPr lang="en-US" sz="9900">
                    <a:solidFill>
                      <a:srgbClr val="006000"/>
                    </a:solidFill>
                    <a:cs typeface="B Mitra" pitchFamily="2" charset="-78"/>
                    <a:sym typeface="Wingdings" pitchFamily="2" charset="2"/>
                  </a:rPr>
                  <a:t></a:t>
                </a:r>
                <a:endParaRPr lang="en-US" sz="9900">
                  <a:solidFill>
                    <a:srgbClr val="006000"/>
                  </a:solidFill>
                  <a:cs typeface="B Mitra" pitchFamily="2" charset="-78"/>
                </a:endParaRPr>
              </a:p>
            </p:txBody>
          </p:sp>
        </p:grpSp>
        <p:grpSp>
          <p:nvGrpSpPr>
            <p:cNvPr id="2077" name="Group 161"/>
            <p:cNvGrpSpPr>
              <a:grpSpLocks/>
            </p:cNvGrpSpPr>
            <p:nvPr/>
          </p:nvGrpSpPr>
          <p:grpSpPr bwMode="auto">
            <a:xfrm>
              <a:off x="9571" y="12757"/>
              <a:ext cx="4899" cy="579"/>
              <a:chOff x="9571" y="4400"/>
              <a:chExt cx="4899" cy="579"/>
            </a:xfrm>
          </p:grpSpPr>
          <p:sp>
            <p:nvSpPr>
              <p:cNvPr id="2078" name="AutoShape 162"/>
              <p:cNvSpPr>
                <a:spLocks noChangeArrowheads="1"/>
              </p:cNvSpPr>
              <p:nvPr/>
            </p:nvSpPr>
            <p:spPr bwMode="auto">
              <a:xfrm flipH="1">
                <a:off x="9571" y="4409"/>
                <a:ext cx="4083" cy="462"/>
              </a:xfrm>
              <a:prstGeom prst="parallelogram">
                <a:avLst>
                  <a:gd name="adj" fmla="val 82444"/>
                </a:avLst>
              </a:prstGeom>
              <a:gradFill rotWithShape="1">
                <a:gsLst>
                  <a:gs pos="0">
                    <a:srgbClr val="006000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6900"/>
              </a:p>
            </p:txBody>
          </p:sp>
          <p:sp>
            <p:nvSpPr>
              <p:cNvPr id="2079" name="Line 163"/>
              <p:cNvSpPr>
                <a:spLocks noChangeShapeType="1"/>
              </p:cNvSpPr>
              <p:nvPr/>
            </p:nvSpPr>
            <p:spPr bwMode="auto">
              <a:xfrm flipH="1">
                <a:off x="13744" y="4961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006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cxnSp>
            <p:nvCxnSpPr>
              <p:cNvPr id="2080" name="AutoShape 164"/>
              <p:cNvCxnSpPr>
                <a:cxnSpLocks noChangeShapeType="1"/>
                <a:stCxn id="2079" idx="1"/>
                <a:endCxn id="2082" idx="0"/>
              </p:cNvCxnSpPr>
              <p:nvPr/>
            </p:nvCxnSpPr>
            <p:spPr bwMode="auto">
              <a:xfrm flipH="1" flipV="1">
                <a:off x="13252" y="4404"/>
                <a:ext cx="492" cy="575"/>
              </a:xfrm>
              <a:prstGeom prst="straightConnector1">
                <a:avLst/>
              </a:prstGeom>
              <a:noFill/>
              <a:ln w="57150">
                <a:solidFill>
                  <a:srgbClr val="006000"/>
                </a:solidFill>
                <a:round/>
                <a:headEnd/>
                <a:tailEnd/>
              </a:ln>
            </p:spPr>
          </p:cxnSp>
          <p:sp>
            <p:nvSpPr>
              <p:cNvPr id="2081" name="Text Box 165"/>
              <p:cNvSpPr txBox="1">
                <a:spLocks noChangeArrowheads="1"/>
              </p:cNvSpPr>
              <p:nvPr/>
            </p:nvSpPr>
            <p:spPr bwMode="auto">
              <a:xfrm>
                <a:off x="9979" y="4400"/>
                <a:ext cx="3357" cy="4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defTabSz="3497263" rtl="1">
                  <a:spcBef>
                    <a:spcPct val="50000"/>
                  </a:spcBef>
                </a:pPr>
                <a:r>
                  <a:rPr lang="fa-IR" sz="4400" b="1">
                    <a:solidFill>
                      <a:schemeClr val="bg1"/>
                    </a:solidFill>
                    <a:cs typeface="B Mitra" pitchFamily="2" charset="-78"/>
                  </a:rPr>
                  <a:t>روش تحقیق</a:t>
                </a:r>
                <a:endParaRPr lang="en-US" sz="4400" b="1">
                  <a:solidFill>
                    <a:schemeClr val="bg1"/>
                  </a:solidFill>
                  <a:cs typeface="B Mitra" pitchFamily="2" charset="-78"/>
                </a:endParaRPr>
              </a:p>
            </p:txBody>
          </p:sp>
          <p:sp>
            <p:nvSpPr>
              <p:cNvPr id="2082" name="Line 166"/>
              <p:cNvSpPr>
                <a:spLocks noChangeShapeType="1"/>
              </p:cNvSpPr>
              <p:nvPr/>
            </p:nvSpPr>
            <p:spPr bwMode="auto">
              <a:xfrm flipH="1">
                <a:off x="10070" y="4422"/>
                <a:ext cx="3181" cy="0"/>
              </a:xfrm>
              <a:prstGeom prst="line">
                <a:avLst/>
              </a:prstGeom>
              <a:noFill/>
              <a:ln w="57150">
                <a:solidFill>
                  <a:srgbClr val="006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053" name="Group 226"/>
          <p:cNvGrpSpPr>
            <a:grpSpLocks/>
          </p:cNvGrpSpPr>
          <p:nvPr/>
        </p:nvGrpSpPr>
        <p:grpSpPr bwMode="auto">
          <a:xfrm>
            <a:off x="9723438" y="10312400"/>
            <a:ext cx="6480175" cy="2268538"/>
            <a:chOff x="5398" y="14044"/>
            <a:chExt cx="4899" cy="1429"/>
          </a:xfrm>
        </p:grpSpPr>
        <p:grpSp>
          <p:nvGrpSpPr>
            <p:cNvPr id="2066" name="Group 167"/>
            <p:cNvGrpSpPr>
              <a:grpSpLocks/>
            </p:cNvGrpSpPr>
            <p:nvPr/>
          </p:nvGrpSpPr>
          <p:grpSpPr bwMode="auto">
            <a:xfrm>
              <a:off x="5398" y="14662"/>
              <a:ext cx="4899" cy="579"/>
              <a:chOff x="9571" y="4400"/>
              <a:chExt cx="4899" cy="579"/>
            </a:xfrm>
          </p:grpSpPr>
          <p:sp>
            <p:nvSpPr>
              <p:cNvPr id="2071" name="AutoShape 168"/>
              <p:cNvSpPr>
                <a:spLocks noChangeArrowheads="1"/>
              </p:cNvSpPr>
              <p:nvPr/>
            </p:nvSpPr>
            <p:spPr bwMode="auto">
              <a:xfrm flipH="1">
                <a:off x="9571" y="4409"/>
                <a:ext cx="4083" cy="462"/>
              </a:xfrm>
              <a:prstGeom prst="parallelogram">
                <a:avLst>
                  <a:gd name="adj" fmla="val 82444"/>
                </a:avLst>
              </a:prstGeom>
              <a:gradFill rotWithShape="1">
                <a:gsLst>
                  <a:gs pos="0">
                    <a:srgbClr val="8E0000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6900"/>
              </a:p>
            </p:txBody>
          </p:sp>
          <p:sp>
            <p:nvSpPr>
              <p:cNvPr id="2072" name="Line 169"/>
              <p:cNvSpPr>
                <a:spLocks noChangeShapeType="1"/>
              </p:cNvSpPr>
              <p:nvPr/>
            </p:nvSpPr>
            <p:spPr bwMode="auto">
              <a:xfrm flipH="1">
                <a:off x="13744" y="4961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8E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cxnSp>
            <p:nvCxnSpPr>
              <p:cNvPr id="2073" name="AutoShape 170"/>
              <p:cNvCxnSpPr>
                <a:cxnSpLocks noChangeShapeType="1"/>
                <a:stCxn id="2072" idx="1"/>
                <a:endCxn id="2075" idx="0"/>
              </p:cNvCxnSpPr>
              <p:nvPr/>
            </p:nvCxnSpPr>
            <p:spPr bwMode="auto">
              <a:xfrm flipH="1" flipV="1">
                <a:off x="13252" y="4404"/>
                <a:ext cx="492" cy="575"/>
              </a:xfrm>
              <a:prstGeom prst="straightConnector1">
                <a:avLst/>
              </a:prstGeom>
              <a:noFill/>
              <a:ln w="57150">
                <a:solidFill>
                  <a:srgbClr val="8E0000"/>
                </a:solidFill>
                <a:round/>
                <a:headEnd/>
                <a:tailEnd/>
              </a:ln>
            </p:spPr>
          </p:cxnSp>
          <p:sp>
            <p:nvSpPr>
              <p:cNvPr id="2074" name="Text Box 171"/>
              <p:cNvSpPr txBox="1">
                <a:spLocks noChangeArrowheads="1"/>
              </p:cNvSpPr>
              <p:nvPr/>
            </p:nvSpPr>
            <p:spPr bwMode="auto">
              <a:xfrm>
                <a:off x="9979" y="4400"/>
                <a:ext cx="3357" cy="4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defTabSz="3497263" rtl="1">
                  <a:spcBef>
                    <a:spcPct val="50000"/>
                  </a:spcBef>
                </a:pPr>
                <a:r>
                  <a:rPr lang="fa-IR" sz="4400" b="1">
                    <a:solidFill>
                      <a:schemeClr val="bg1"/>
                    </a:solidFill>
                    <a:cs typeface="B Mitra" pitchFamily="2" charset="-78"/>
                  </a:rPr>
                  <a:t>نتایج و بحث</a:t>
                </a:r>
                <a:endParaRPr lang="en-US" sz="4400" b="1">
                  <a:solidFill>
                    <a:schemeClr val="bg1"/>
                  </a:solidFill>
                  <a:cs typeface="B Mitra" pitchFamily="2" charset="-78"/>
                </a:endParaRPr>
              </a:p>
            </p:txBody>
          </p:sp>
          <p:sp>
            <p:nvSpPr>
              <p:cNvPr id="2075" name="Line 172"/>
              <p:cNvSpPr>
                <a:spLocks noChangeShapeType="1"/>
              </p:cNvSpPr>
              <p:nvPr/>
            </p:nvSpPr>
            <p:spPr bwMode="auto">
              <a:xfrm flipH="1">
                <a:off x="10070" y="4422"/>
                <a:ext cx="3181" cy="0"/>
              </a:xfrm>
              <a:prstGeom prst="line">
                <a:avLst/>
              </a:prstGeom>
              <a:noFill/>
              <a:ln w="57150">
                <a:solidFill>
                  <a:srgbClr val="8E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67" name="Group 225"/>
            <p:cNvGrpSpPr>
              <a:grpSpLocks/>
            </p:cNvGrpSpPr>
            <p:nvPr/>
          </p:nvGrpSpPr>
          <p:grpSpPr bwMode="auto">
            <a:xfrm>
              <a:off x="9525" y="14044"/>
              <a:ext cx="726" cy="1429"/>
              <a:chOff x="9616" y="13891"/>
              <a:chExt cx="726" cy="1429"/>
            </a:xfrm>
          </p:grpSpPr>
          <p:sp>
            <p:nvSpPr>
              <p:cNvPr id="2068" name="Text Box 195"/>
              <p:cNvSpPr txBox="1">
                <a:spLocks noChangeArrowheads="1"/>
              </p:cNvSpPr>
              <p:nvPr/>
            </p:nvSpPr>
            <p:spPr bwMode="auto">
              <a:xfrm>
                <a:off x="9616" y="13891"/>
                <a:ext cx="726" cy="116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C0C0C0">
                    <a:alpha val="50000"/>
                  </a:srgbClr>
                </a:outerShdw>
              </a:effectLst>
            </p:spPr>
            <p:txBody>
              <a:bodyPr lIns="0" tIns="0" rIns="0" bIns="0">
                <a:spAutoFit/>
              </a:bodyPr>
              <a:lstStyle/>
              <a:p>
                <a:pPr algn="r" defTabSz="3497263" rtl="1"/>
                <a:endParaRPr lang="en-US" sz="12000">
                  <a:solidFill>
                    <a:srgbClr val="8E0000"/>
                  </a:solidFill>
                  <a:cs typeface="B Mitra" pitchFamily="2" charset="-78"/>
                </a:endParaRPr>
              </a:p>
            </p:txBody>
          </p:sp>
          <p:sp>
            <p:nvSpPr>
              <p:cNvPr id="2069" name="Freeform 196"/>
              <p:cNvSpPr>
                <a:spLocks/>
              </p:cNvSpPr>
              <p:nvPr/>
            </p:nvSpPr>
            <p:spPr bwMode="auto">
              <a:xfrm>
                <a:off x="9662" y="14651"/>
                <a:ext cx="318" cy="669"/>
              </a:xfrm>
              <a:custGeom>
                <a:avLst/>
                <a:gdLst>
                  <a:gd name="T0" fmla="*/ 0 w 408"/>
                  <a:gd name="T1" fmla="*/ 204 h 325"/>
                  <a:gd name="T2" fmla="*/ 136 w 408"/>
                  <a:gd name="T3" fmla="*/ 295 h 325"/>
                  <a:gd name="T4" fmla="*/ 272 w 408"/>
                  <a:gd name="T5" fmla="*/ 23 h 325"/>
                  <a:gd name="T6" fmla="*/ 408 w 408"/>
                  <a:gd name="T7" fmla="*/ 159 h 32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08" h="325">
                    <a:moveTo>
                      <a:pt x="0" y="204"/>
                    </a:moveTo>
                    <a:cubicBezTo>
                      <a:pt x="45" y="264"/>
                      <a:pt x="91" y="325"/>
                      <a:pt x="136" y="295"/>
                    </a:cubicBezTo>
                    <a:cubicBezTo>
                      <a:pt x="181" y="265"/>
                      <a:pt x="227" y="46"/>
                      <a:pt x="272" y="23"/>
                    </a:cubicBezTo>
                    <a:cubicBezTo>
                      <a:pt x="317" y="0"/>
                      <a:pt x="385" y="136"/>
                      <a:pt x="408" y="159"/>
                    </a:cubicBezTo>
                  </a:path>
                </a:pathLst>
              </a:custGeom>
              <a:noFill/>
              <a:ln w="38100" cap="flat" cmpd="sng">
                <a:solidFill>
                  <a:srgbClr val="8E0000"/>
                </a:solidFill>
                <a:prstDash val="solid"/>
                <a:round/>
                <a:headEnd/>
                <a:tailEnd/>
              </a:ln>
              <a:effectLst>
                <a:outerShdw dist="35921" dir="2700000" algn="ctr" rotWithShape="0">
                  <a:srgbClr val="C0C0C0">
                    <a:alpha val="50000"/>
                  </a:srgbClr>
                </a:outerShdw>
              </a:effectLst>
            </p:spPr>
            <p:txBody>
              <a:bodyPr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70" name="Rectangle 197"/>
              <p:cNvSpPr>
                <a:spLocks noChangeArrowheads="1"/>
              </p:cNvSpPr>
              <p:nvPr/>
            </p:nvSpPr>
            <p:spPr bwMode="auto">
              <a:xfrm>
                <a:off x="9708" y="14379"/>
                <a:ext cx="272" cy="669"/>
              </a:xfrm>
              <a:prstGeom prst="rect">
                <a:avLst/>
              </a:prstGeom>
              <a:solidFill>
                <a:srgbClr val="8E0000"/>
              </a:solidFill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C0C0C0">
                    <a:alpha val="50000"/>
                  </a:srgbClr>
                </a:outerShdw>
              </a:effectLst>
            </p:spPr>
            <p:txBody>
              <a:bodyPr lIns="0" tIns="0" rIns="0" bIns="0">
                <a:spAutoFit/>
              </a:bodyPr>
              <a:lstStyle/>
              <a:p>
                <a:endParaRPr lang="en-US" sz="6900"/>
              </a:p>
            </p:txBody>
          </p:sp>
        </p:grpSp>
      </p:grpSp>
      <p:grpSp>
        <p:nvGrpSpPr>
          <p:cNvPr id="2054" name="Group 228"/>
          <p:cNvGrpSpPr>
            <a:grpSpLocks/>
          </p:cNvGrpSpPr>
          <p:nvPr/>
        </p:nvGrpSpPr>
        <p:grpSpPr bwMode="auto">
          <a:xfrm>
            <a:off x="1849438" y="23283863"/>
            <a:ext cx="6480175" cy="2016125"/>
            <a:chOff x="907" y="9956"/>
            <a:chExt cx="4944" cy="1270"/>
          </a:xfrm>
        </p:grpSpPr>
        <p:grpSp>
          <p:nvGrpSpPr>
            <p:cNvPr id="2057" name="Group 179"/>
            <p:cNvGrpSpPr>
              <a:grpSpLocks/>
            </p:cNvGrpSpPr>
            <p:nvPr/>
          </p:nvGrpSpPr>
          <p:grpSpPr bwMode="auto">
            <a:xfrm>
              <a:off x="907" y="10519"/>
              <a:ext cx="4899" cy="579"/>
              <a:chOff x="9571" y="4400"/>
              <a:chExt cx="4899" cy="579"/>
            </a:xfrm>
          </p:grpSpPr>
          <p:sp>
            <p:nvSpPr>
              <p:cNvPr id="2061" name="AutoShape 180"/>
              <p:cNvSpPr>
                <a:spLocks noChangeArrowheads="1"/>
              </p:cNvSpPr>
              <p:nvPr/>
            </p:nvSpPr>
            <p:spPr bwMode="auto">
              <a:xfrm flipH="1">
                <a:off x="9571" y="4409"/>
                <a:ext cx="4083" cy="462"/>
              </a:xfrm>
              <a:prstGeom prst="parallelogram">
                <a:avLst>
                  <a:gd name="adj" fmla="val 82444"/>
                </a:avLst>
              </a:prstGeom>
              <a:gradFill rotWithShape="1">
                <a:gsLst>
                  <a:gs pos="0">
                    <a:srgbClr val="000096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6900"/>
              </a:p>
            </p:txBody>
          </p:sp>
          <p:sp>
            <p:nvSpPr>
              <p:cNvPr id="2062" name="Line 181"/>
              <p:cNvSpPr>
                <a:spLocks noChangeShapeType="1"/>
              </p:cNvSpPr>
              <p:nvPr/>
            </p:nvSpPr>
            <p:spPr bwMode="auto">
              <a:xfrm flipH="1">
                <a:off x="13744" y="4961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0000A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cxnSp>
            <p:nvCxnSpPr>
              <p:cNvPr id="2063" name="AutoShape 182"/>
              <p:cNvCxnSpPr>
                <a:cxnSpLocks noChangeShapeType="1"/>
                <a:stCxn id="2062" idx="1"/>
                <a:endCxn id="2065" idx="0"/>
              </p:cNvCxnSpPr>
              <p:nvPr/>
            </p:nvCxnSpPr>
            <p:spPr bwMode="auto">
              <a:xfrm flipH="1" flipV="1">
                <a:off x="13252" y="4404"/>
                <a:ext cx="492" cy="575"/>
              </a:xfrm>
              <a:prstGeom prst="straightConnector1">
                <a:avLst/>
              </a:prstGeom>
              <a:noFill/>
              <a:ln w="57150">
                <a:solidFill>
                  <a:srgbClr val="0000AC"/>
                </a:solidFill>
                <a:round/>
                <a:headEnd/>
                <a:tailEnd/>
              </a:ln>
            </p:spPr>
          </p:cxnSp>
          <p:sp>
            <p:nvSpPr>
              <p:cNvPr id="2064" name="Text Box 183"/>
              <p:cNvSpPr txBox="1">
                <a:spLocks noChangeArrowheads="1"/>
              </p:cNvSpPr>
              <p:nvPr/>
            </p:nvSpPr>
            <p:spPr bwMode="auto">
              <a:xfrm>
                <a:off x="9979" y="4400"/>
                <a:ext cx="3357" cy="4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defTabSz="3497263" rtl="1">
                  <a:spcBef>
                    <a:spcPct val="50000"/>
                  </a:spcBef>
                </a:pPr>
                <a:r>
                  <a:rPr lang="fa-IR" sz="4400" b="1">
                    <a:solidFill>
                      <a:schemeClr val="bg1"/>
                    </a:solidFill>
                    <a:cs typeface="B Mitra" pitchFamily="2" charset="-78"/>
                  </a:rPr>
                  <a:t>نتیجه گیری</a:t>
                </a:r>
                <a:endParaRPr lang="en-US" sz="4400" b="1">
                  <a:solidFill>
                    <a:schemeClr val="bg1"/>
                  </a:solidFill>
                  <a:cs typeface="B Mitra" pitchFamily="2" charset="-78"/>
                </a:endParaRPr>
              </a:p>
            </p:txBody>
          </p:sp>
          <p:sp>
            <p:nvSpPr>
              <p:cNvPr id="2065" name="Line 184"/>
              <p:cNvSpPr>
                <a:spLocks noChangeShapeType="1"/>
              </p:cNvSpPr>
              <p:nvPr/>
            </p:nvSpPr>
            <p:spPr bwMode="auto">
              <a:xfrm flipH="1">
                <a:off x="10070" y="4422"/>
                <a:ext cx="3181" cy="0"/>
              </a:xfrm>
              <a:prstGeom prst="line">
                <a:avLst/>
              </a:prstGeom>
              <a:noFill/>
              <a:ln w="57150">
                <a:solidFill>
                  <a:srgbClr val="0000A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58" name="Group 227"/>
            <p:cNvGrpSpPr>
              <a:grpSpLocks/>
            </p:cNvGrpSpPr>
            <p:nvPr/>
          </p:nvGrpSpPr>
          <p:grpSpPr bwMode="auto">
            <a:xfrm>
              <a:off x="4944" y="9956"/>
              <a:ext cx="907" cy="1270"/>
              <a:chOff x="4944" y="9956"/>
              <a:chExt cx="907" cy="1270"/>
            </a:xfrm>
          </p:grpSpPr>
          <p:sp>
            <p:nvSpPr>
              <p:cNvPr id="2059" name="Text Box 200"/>
              <p:cNvSpPr txBox="1">
                <a:spLocks noChangeArrowheads="1"/>
              </p:cNvSpPr>
              <p:nvPr/>
            </p:nvSpPr>
            <p:spPr bwMode="auto">
              <a:xfrm>
                <a:off x="4944" y="9956"/>
                <a:ext cx="681" cy="127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C0C0C0">
                    <a:alpha val="50000"/>
                  </a:srgbClr>
                </a:outerShdw>
              </a:effectLst>
            </p:spPr>
            <p:txBody>
              <a:bodyPr lIns="0" tIns="0" rIns="0" bIns="0">
                <a:spAutoFit/>
              </a:bodyPr>
              <a:lstStyle/>
              <a:p>
                <a:pPr defTabSz="3495675"/>
                <a:r>
                  <a:rPr lang="en-US" sz="13100">
                    <a:solidFill>
                      <a:srgbClr val="0000AC"/>
                    </a:solidFill>
                    <a:cs typeface="B Mitra" pitchFamily="2" charset="-78"/>
                    <a:sym typeface="Wingdings 2" pitchFamily="18" charset="2"/>
                  </a:rPr>
                  <a:t></a:t>
                </a:r>
                <a:endParaRPr lang="en-US" sz="13100">
                  <a:solidFill>
                    <a:srgbClr val="0000AC"/>
                  </a:solidFill>
                  <a:cs typeface="B Mitra" pitchFamily="2" charset="-78"/>
                </a:endParaRPr>
              </a:p>
            </p:txBody>
          </p:sp>
          <p:sp>
            <p:nvSpPr>
              <p:cNvPr id="2060" name="Text Box 91"/>
              <p:cNvSpPr txBox="1">
                <a:spLocks noChangeArrowheads="1"/>
              </p:cNvSpPr>
              <p:nvPr/>
            </p:nvSpPr>
            <p:spPr bwMode="auto">
              <a:xfrm>
                <a:off x="5035" y="10204"/>
                <a:ext cx="816" cy="88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C0C0C0">
                    <a:alpha val="50000"/>
                  </a:srgbClr>
                </a:outerShdw>
              </a:effectLst>
            </p:spPr>
            <p:txBody>
              <a:bodyPr lIns="0" tIns="0" rIns="0" bIns="0">
                <a:spAutoFit/>
              </a:bodyPr>
              <a:lstStyle/>
              <a:p>
                <a:pPr algn="r" defTabSz="3495675" rtl="1"/>
                <a:r>
                  <a:rPr lang="en-US" sz="9100">
                    <a:solidFill>
                      <a:srgbClr val="0000AC"/>
                    </a:solidFill>
                    <a:cs typeface="B Mitra" pitchFamily="2" charset="-78"/>
                    <a:sym typeface="Wingdings 2" pitchFamily="18" charset="2"/>
                  </a:rPr>
                  <a:t></a:t>
                </a:r>
                <a:endParaRPr lang="en-US" sz="9100">
                  <a:solidFill>
                    <a:srgbClr val="0000AC"/>
                  </a:solidFill>
                  <a:cs typeface="B Mitra" pitchFamily="2" charset="-78"/>
                </a:endParaRPr>
              </a:p>
            </p:txBody>
          </p:sp>
        </p:grpSp>
      </p:grpSp>
      <p:sp>
        <p:nvSpPr>
          <p:cNvPr id="2056" name="Text Box 69"/>
          <p:cNvSpPr txBox="1">
            <a:spLocks noChangeArrowheads="1"/>
          </p:cNvSpPr>
          <p:nvPr/>
        </p:nvSpPr>
        <p:spPr bwMode="auto">
          <a:xfrm>
            <a:off x="17330738" y="8077200"/>
            <a:ext cx="4540250" cy="1230313"/>
          </a:xfrm>
          <a:prstGeom prst="rect">
            <a:avLst/>
          </a:prstGeom>
          <a:noFill/>
          <a:ln w="9525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409" tIns="45704" rIns="91409" bIns="45704">
            <a:spAutoFit/>
          </a:bodyPr>
          <a:lstStyle/>
          <a:p>
            <a:pPr defTabSz="3497263">
              <a:spcBef>
                <a:spcPct val="50000"/>
              </a:spcBef>
            </a:pPr>
            <a:r>
              <a:rPr lang="fa-IR" sz="3700" b="1">
                <a:cs typeface="Zar" pitchFamily="2" charset="-78"/>
              </a:rPr>
              <a:t>رنگ پوستر را به دلخواه خود انتخاب کنيد</a:t>
            </a:r>
            <a:endParaRPr lang="en-US" sz="3700" b="1">
              <a:cs typeface="Zar" pitchFamily="2" charset="-78"/>
            </a:endParaRPr>
          </a:p>
        </p:txBody>
      </p:sp>
      <p:pic>
        <p:nvPicPr>
          <p:cNvPr id="2092" name="Picture 44" descr="I:\banner-moghimian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25203150" cy="2802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349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6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349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6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1023</TotalTime>
  <Words>50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B Mitra</vt:lpstr>
      <vt:lpstr>Wingdings</vt:lpstr>
      <vt:lpstr>B Titr</vt:lpstr>
      <vt:lpstr>B Nazanin</vt:lpstr>
      <vt:lpstr>Wingdings 2</vt:lpstr>
      <vt:lpstr>Zar</vt:lpstr>
      <vt:lpstr>Default Design</vt:lpstr>
      <vt:lpstr>CorelDRAW X3 Graphic</vt:lpstr>
      <vt:lpstr>Slide 1</vt:lpstr>
    </vt:vector>
  </TitlesOfParts>
  <Company>MegaPrint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70x100 cm vertical poster template</dc:title>
  <dc:creator>Ethan Shulda</dc:creator>
  <dc:description>©MegaPrint Inc. 2009</dc:description>
  <cp:lastModifiedBy>Pouya!</cp:lastModifiedBy>
  <cp:revision>58</cp:revision>
  <dcterms:created xsi:type="dcterms:W3CDTF">2008-12-04T00:20:37Z</dcterms:created>
  <dcterms:modified xsi:type="dcterms:W3CDTF">2011-04-18T11:06:02Z</dcterms:modified>
</cp:coreProperties>
</file>